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74" r:id="rId2"/>
    <p:sldId id="294" r:id="rId3"/>
    <p:sldId id="286" r:id="rId4"/>
    <p:sldId id="299" r:id="rId5"/>
    <p:sldId id="283" r:id="rId6"/>
    <p:sldId id="300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C20463EE-FAF9-4F66-BD23-EE3F268AB9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1392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505940EE-244D-4921-8B81-1FFB94DEF5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0620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BBC5E538-3354-4D79-8ADB-84986A45F441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38E98B26-E14C-4012-A941-6D37379DBA63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77A1D53A-DA02-4337-9770-4528381F9BDB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88E7D372-85DB-447E-A6D3-C983EBFDA8BA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772E5216-6D84-44CB-B0F0-9CE0C192F8CC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634F0456-96AC-4C6E-BD3F-52660533E2C1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- Testimony Publication</a:t>
            </a:r>
            <a:endParaRPr lang="zh-CN" altLang="en-US" sz="1200">
              <a:ea typeface="宋体" pitchFamily="-1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4023289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883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迦福市基督徒聚會</a:t>
            </a:r>
            <a:endParaRPr lang="zh-CN" altLang="en-US" sz="1200" dirty="0">
              <a:ea typeface="宋体" pitchFamily="-104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- Testimony Publication</a:t>
            </a:r>
            <a:endParaRPr lang="zh-CN" altLang="en-US" sz="1200" dirty="0">
              <a:ea typeface="宋体" pitchFamily="-104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5" r:id="rId1"/>
    <p:sldLayoutId id="214748374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基督雖能千趟  降生於伯利恆，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Though Christ a thousand times in Bethlehem be born,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若未活你心坎，救恩仍是無成。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If He’s not born in thee Thy soul is still forlorn.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各各他的十架，還不會拯救你</a:t>
            </a:r>
            <a:r>
              <a:rPr lang="en-US" altLang="zh-TW" sz="3200" dirty="0">
                <a:ea typeface="標楷體" pitchFamily="65" charset="-120"/>
              </a:rPr>
              <a:t>;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Cross on Golgotha, will never save thy soul;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在你裏的十架，纔有能醫治你。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Cross in thine own heart, alone can make thee whole.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-104" charset="0"/>
                <a:ea typeface="新細明體" pitchFamily="-104" charset="-120"/>
              </a:rPr>
              <a:t>H389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</a:t>
            </a:r>
            <a:r>
              <a:rPr lang="zh-TW" altLang="en-US" sz="2600" b="1" dirty="0">
                <a:latin typeface="Arial Narrow" pitchFamily="-104" charset="0"/>
                <a:ea typeface="新細明體" pitchFamily="-104" charset="-120"/>
              </a:rPr>
              <a:t>！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基督的十字架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b="1" dirty="0">
                <a:latin typeface="Arial Narrow" pitchFamily="-10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-104" charset="0"/>
                <a:ea typeface="標楷體" pitchFamily="65" charset="-120"/>
              </a:rPr>
              <a:t>O, CROSS OF CHRIST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H389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哦！基督的十字架，我接祢進我心；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O, Cross of Christ, I take thee into this heart of mine,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使我脫自己管轄，完全靠父神生命。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To help me die to my own self, and rise to Thy life Divine.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H389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人哪！你愛何物，就要像你所慕；</a:t>
            </a:r>
          </a:p>
          <a:p>
            <a:pPr algn="ctr" eaLnBrk="1" hangingPunct="1"/>
            <a:r>
              <a:rPr lang="en-US" altLang="zh-TW" dirty="0" err="1">
                <a:ea typeface="標楷體" pitchFamily="65" charset="-120"/>
              </a:rPr>
              <a:t>What’ver</a:t>
            </a:r>
            <a:r>
              <a:rPr lang="en-US" altLang="zh-TW" dirty="0">
                <a:ea typeface="標楷體" pitchFamily="65" charset="-120"/>
              </a:rPr>
              <a:t> thou </a:t>
            </a:r>
            <a:r>
              <a:rPr lang="en-US" altLang="zh-TW" dirty="0" err="1">
                <a:ea typeface="標楷體" pitchFamily="65" charset="-120"/>
              </a:rPr>
              <a:t>lovest</a:t>
            </a:r>
            <a:r>
              <a:rPr lang="en-US" altLang="zh-TW" dirty="0">
                <a:ea typeface="標楷體" pitchFamily="65" charset="-120"/>
              </a:rPr>
              <a:t>, man, that too become thou must;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如主，你若愛主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; </a:t>
            </a:r>
            <a:r>
              <a:rPr lang="zh-TW" altLang="en-US" sz="3200" dirty="0">
                <a:ea typeface="標楷體" pitchFamily="65" charset="-120"/>
              </a:rPr>
              <a:t>如土，你若愛土。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God, if thou </a:t>
            </a:r>
            <a:r>
              <a:rPr lang="en-US" altLang="zh-TW" dirty="0" err="1">
                <a:ea typeface="標楷體" pitchFamily="65" charset="-120"/>
              </a:rPr>
              <a:t>lovest</a:t>
            </a:r>
            <a:r>
              <a:rPr lang="en-US" altLang="zh-TW" dirty="0">
                <a:ea typeface="標楷體" pitchFamily="65" charset="-120"/>
              </a:rPr>
              <a:t> God, dust, if thou </a:t>
            </a:r>
            <a:r>
              <a:rPr lang="en-US" altLang="zh-TW" dirty="0" err="1">
                <a:ea typeface="標楷體" pitchFamily="65" charset="-120"/>
              </a:rPr>
              <a:t>lovest</a:t>
            </a:r>
            <a:r>
              <a:rPr lang="en-US" altLang="zh-TW" dirty="0">
                <a:ea typeface="標楷體" pitchFamily="65" charset="-120"/>
              </a:rPr>
              <a:t> dust,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出己，神就進入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;</a:t>
            </a:r>
            <a:r>
              <a:rPr lang="en-US" altLang="zh-TW" sz="3200" dirty="0">
                <a:ea typeface="標楷體" pitchFamily="65" charset="-120"/>
              </a:rPr>
              <a:t> </a:t>
            </a:r>
            <a:r>
              <a:rPr lang="zh-TW" altLang="en-US" sz="3200" dirty="0">
                <a:ea typeface="標楷體" pitchFamily="65" charset="-120"/>
              </a:rPr>
              <a:t>死己，神就活出；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Go out, God will come in; die thou and let Him live;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無你，就有基督</a:t>
            </a:r>
            <a:r>
              <a:rPr lang="en-US" altLang="zh-TW" sz="3200" dirty="0">
                <a:ea typeface="標楷體" pitchFamily="65" charset="-120"/>
              </a:rPr>
              <a:t>; </a:t>
            </a:r>
            <a:r>
              <a:rPr lang="zh-TW" altLang="en-US" sz="3200" dirty="0">
                <a:ea typeface="標楷體" pitchFamily="65" charset="-120"/>
              </a:rPr>
              <a:t>無物，就得萬物。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Be not and He will be; wait and He’ll all things give.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H389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哦！基督的十字架，我接祢進我心；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O, Cross of Christ, I take thee into this heart of mine,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使我脫自己管轄，完全靠父神生命。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To help me die to my own self, and rise to Thy life Divine.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H389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你若要認識神，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 sz="3200" dirty="0">
                <a:ea typeface="標楷體" pitchFamily="65" charset="-120"/>
              </a:rPr>
              <a:t>愛”是最短路徑；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To bring thee to thy God, Love takes the shortest route;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你若跟從智慧，就難免常迂迴。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 way which knowledge leads, is but a roundabout,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你若不為自己尋求甚麼利益，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Drive out from thee the world, and then thy heart shall be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神的聖潔愛心就要充滿你靈。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Filled with the love of God, and holy like as He.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H389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哦！基督的十字架，我接祢進我心；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O, Cross of Christ, I take thee into this heart of mine,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使我脫自己管轄，完全靠父神生命。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To help me die to my own self, and rise to Thy life Divine.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6610</TotalTime>
  <Words>520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H389  哦！基督的十字架   O, CROSS OF CHRIST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142</cp:revision>
  <dcterms:created xsi:type="dcterms:W3CDTF">2001-04-19T19:07:54Z</dcterms:created>
  <dcterms:modified xsi:type="dcterms:W3CDTF">2017-08-05T21:04:04Z</dcterms:modified>
</cp:coreProperties>
</file>